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package/2006/relationships/metadata/thumbnail" Target="docProps/thumbnail.jpeg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</p:sldIdLst>
  <p:sldSz cx="6840000" cy="925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tableStyles" Target="tableStyles.xml"/><Relationship Id="rId4" Type="http://schemas.openxmlformats.org/officeDocument/2006/relationships/theme" Target="theme/theme1.xml"/><Relationship Id="rId3" Type="http://schemas.openxmlformats.org/officeDocument/2006/relationships/viewProps" Target="viewProp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2"/>
    <p:sldLayoutId r:id="rId3"/>
    <p:sldLayoutId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?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/>
      <a:lvl3pPr marL="1143000" indent="-228600" algn="l" defTabSz="914400" rtl="0" eaLnBrk="1" latinLnBrk="0" hangingPunct="1"/>
      <a:lvl4pPr marL="1600200" indent="-228600" algn="l" defTabSz="914400" rtl="0" eaLnBrk="1" latinLnBrk="0" hangingPunct="1"/>
      <a:lvl5pPr marL="2057400" indent="-228600" algn="l" defTabSz="914400" rtl="0" eaLnBrk="1" latinLnBrk="0" hangingPunct="1"/>
      <a:lvl6pPr marL="2514600" indent="-228600" algn="l" defTabSz="914400" rtl="0" eaLnBrk="1" latinLnBrk="0" hangingPunct="1"/>
      <a:lvl7pPr marL="2971800" indent="-228600" algn="l" defTabSz="914400" rtl="0" eaLnBrk="1" latinLnBrk="0" hangingPunct="1"/>
      <a:lvl8pPr marL="3429000" indent="-228600" algn="l" defTabSz="914400" rtl="0" eaLnBrk="1" latinLnBrk="0" hangingPunct="1"/>
      <a:lvl9pPr marL="3886200" indent="-228600" algn="l" defTabSz="914400" rtl="0" eaLnBrk="1" latinLnBrk="0" hangingPunct="1"/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0-1.jpeg"/><Relationship Id="rId3" Type="http://schemas.openxmlformats.org/officeDocument/2006/relationships/image" Target="../media/image0-2.jpe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-6.jpeg"/><Relationship Id="rId3" Type="http://schemas.openxmlformats.org/officeDocument/2006/relationships/image" Target="../media/image1-7.jpeg"/><Relationship Id="rId4" Type="http://schemas.openxmlformats.org/officeDocument/2006/relationships/image" Target="../media/image1-8.jpeg"/><Relationship Id="rId5" Type="http://schemas.openxmlformats.org/officeDocument/2006/relationships/image" Target="../media/image1-9.jpe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-1.jpeg"/><Relationship Id="rId3" Type="http://schemas.openxmlformats.org/officeDocument/2006/relationships/image" Target="../media/image2-2.jpe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000"/>
            <a:ext cx="4942800" cy="3114000"/>
          </a:xfrm>
          <a:prstGeom prst="rect">
            <a:avLst/>
          </a:prstGeom>
        </p:spPr>
      </p:pic>
      <p:pic>
        <p:nvPicPr>
          <p:cNvPr id="2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0"/>
            <a:ext cx="1800000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rect 0"/>
          <p:cNvSpPr/>
          <p:nvPr/>
        </p:nvSpPr>
        <p:spPr>
          <a:xfrm>
            <a:off x="4722300" y="7245900"/>
            <a:ext cx="540900" cy="216000"/>
          </a:xfrm>
          <a:prstGeom prst="rect">
            <a:avLst/>
          </a:prstGeom>
          <a:pattFill prst="lgConfetti">
            <a:fgClr>
              <a:srgbClr val="ff0000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2" name="rect 1"/>
          <p:cNvSpPr/>
          <p:nvPr/>
        </p:nvSpPr>
        <p:spPr>
          <a:xfrm>
            <a:off x="4687200" y="6591600"/>
            <a:ext cx="403200" cy="216000"/>
          </a:xfrm>
          <a:prstGeom prst="rect">
            <a:avLst/>
          </a:prstGeom>
          <a:pattFill prst="pct25">
            <a:fgClr>
              <a:srgbClr val="00ffff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3" name="rect 2"/>
          <p:cNvSpPr/>
          <p:nvPr/>
        </p:nvSpPr>
        <p:spPr>
          <a:xfrm>
            <a:off x="5238000" y="6581700"/>
            <a:ext cx="403200" cy="216000"/>
          </a:xfrm>
          <a:prstGeom prst="rect">
            <a:avLst/>
          </a:prstGeom>
          <a:pattFill prst="pct25">
            <a:fgClr>
              <a:srgbClr val="ffff00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4" name="rect 3"/>
          <p:cNvSpPr/>
          <p:nvPr/>
        </p:nvSpPr>
        <p:spPr>
          <a:xfrm>
            <a:off x="4637700" y="3568500"/>
            <a:ext cx="504000" cy="216000"/>
          </a:xfrm>
          <a:prstGeom prst="rect">
            <a:avLst/>
          </a:prstGeom>
          <a:pattFill prst="pct25">
            <a:fgClr>
              <a:srgbClr val="ff0000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5" name="rect 4"/>
          <p:cNvSpPr/>
          <p:nvPr/>
        </p:nvSpPr>
        <p:spPr>
          <a:xfrm>
            <a:off x="5305500" y="3577500"/>
            <a:ext cx="216000" cy="216000"/>
          </a:xfrm>
          <a:prstGeom prst="rect">
            <a:avLst/>
          </a:prstGeom>
          <a:pattFill prst="lgConfetti">
            <a:fgClr>
              <a:srgbClr val="00ff00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pic>
        <p:nvPicPr>
          <p:cNvPr id="6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0" y="855000"/>
            <a:ext cx="6691500" cy="2063700"/>
          </a:xfrm>
          <a:prstGeom prst="rect">
            <a:avLst/>
          </a:prstGeom>
        </p:spPr>
      </p:pic>
      <p:pic>
        <p:nvPicPr>
          <p:cNvPr id="7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50600" cy="646200"/>
          </a:xfrm>
          <a:prstGeom prst="rect">
            <a:avLst/>
          </a:prstGeom>
        </p:spPr>
      </p:pic>
      <p:pic>
        <p:nvPicPr>
          <p:cNvPr id="8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00" y="3156300"/>
            <a:ext cx="4342500" cy="2736000"/>
          </a:xfrm>
          <a:prstGeom prst="rect">
            <a:avLst/>
          </a:prstGeom>
        </p:spPr>
      </p:pic>
      <p:pic>
        <p:nvPicPr>
          <p:cNvPr id="9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00" y="6266700"/>
            <a:ext cx="4332600" cy="2868300"/>
          </a:xfrm>
          <a:prstGeom prst="rect">
            <a:avLst/>
          </a:prstGeom>
        </p:spPr>
      </p:pic>
      <p:sp>
        <p:nvSpPr>
          <p:cNvPr id="10" name=""/>
          <p:cNvSpPr/>
          <p:nvPr/>
        </p:nvSpPr>
        <p:spPr>
          <a:xfrm>
            <a:off x="4702500" y="7216200"/>
            <a:ext cx="1163700" cy="216000"/>
          </a:xfrm>
          <a:prstGeom prst="rect">
            <a:avLst/>
          </a:prstGeom>
          <a:noFill/>
          <a:ln w="9000" cap="flat" cmpd="sng">
            <a:noFill/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0" rIns="0" tIns="0" bIns="0" wrap="none">
            <a:spAutoFit/>
          </a:bodyPr>
          <a:lstStyle/>
          <a:p>
            <a:pPr algn="l" indent="0" marL="0" marR="0">
              <a:lnSpc>
                <a:spcPts val="1896"/>
              </a:lnSpc>
            </a:pPr>
            <a:r>
              <a:rPr lang="en-US" altLang="ja-JP" b="1" sz="1500" spc="0">
                <a:latin typeface="Times New Roman"/>
                <a:ea typeface="Times New Roman"/>
              </a:rPr>
              <a:t>[Enter]</a:t>
            </a:r>
            <a:r>
              <a:rPr lang="en-US" altLang="ja-JP" b="1" sz="1500" spc="0">
                <a:latin typeface="ＭＳ 明朝"/>
                <a:ea typeface="ＭＳ 明朝"/>
              </a:rPr>
              <a:t>を押す</a:t>
            </a:r>
            <a:endParaRPr lang="en-US" altLang="ja-JP"/>
          </a:p>
        </p:txBody>
      </p:sp>
      <p:sp>
        <p:nvSpPr>
          <p:cNvPr id="11" name="rect 10"/>
          <p:cNvSpPr/>
          <p:nvPr/>
        </p:nvSpPr>
        <p:spPr>
          <a:xfrm>
            <a:off x="1560600" y="1957500"/>
            <a:ext cx="216000" cy="216000"/>
          </a:xfrm>
          <a:prstGeom prst="rect">
            <a:avLst/>
          </a:prstGeom>
          <a:pattFill prst="lgConfetti">
            <a:fgClr>
              <a:srgbClr val="00ff00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12" name=""/>
          <p:cNvSpPr/>
          <p:nvPr/>
        </p:nvSpPr>
        <p:spPr>
          <a:xfrm>
            <a:off x="4644900" y="3564900"/>
            <a:ext cx="867600" cy="216000"/>
          </a:xfrm>
          <a:prstGeom prst="rect">
            <a:avLst/>
          </a:prstGeom>
          <a:noFill/>
          <a:ln w="9000" cap="flat" cmpd="sng">
            <a:noFill/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0" rIns="0" tIns="0" bIns="0" wrap="none">
            <a:spAutoFit/>
          </a:bodyPr>
          <a:lstStyle/>
          <a:p>
            <a:pPr algn="l" indent="0" marL="0" marR="0">
              <a:lnSpc>
                <a:spcPts val="1896"/>
              </a:lnSpc>
            </a:pPr>
            <a:r>
              <a:rPr lang="en-US" altLang="ja-JP" b="1" sz="1500" spc="0">
                <a:latin typeface="Times New Roman"/>
                <a:ea typeface="Times New Roman"/>
              </a:rPr>
              <a:t>[ALT]+[F]</a:t>
            </a:r>
            <a:endParaRPr lang="en-US" altLang="ja-JP"/>
          </a:p>
        </p:txBody>
      </p:sp>
      <p:sp>
        <p:nvSpPr>
          <p:cNvPr id="13" name="rect 12"/>
          <p:cNvSpPr/>
          <p:nvPr/>
        </p:nvSpPr>
        <p:spPr>
          <a:xfrm>
            <a:off x="1039500" y="2510100"/>
            <a:ext cx="307800" cy="216000"/>
          </a:xfrm>
          <a:prstGeom prst="rect">
            <a:avLst/>
          </a:prstGeom>
          <a:pattFill prst="pct25">
            <a:fgClr>
              <a:srgbClr val="ff0000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14" name="rect 13"/>
          <p:cNvSpPr/>
          <p:nvPr/>
        </p:nvSpPr>
        <p:spPr>
          <a:xfrm>
            <a:off x="2921400" y="2519100"/>
            <a:ext cx="307800" cy="216000"/>
          </a:xfrm>
          <a:prstGeom prst="rect">
            <a:avLst/>
          </a:prstGeom>
          <a:pattFill prst="pct25">
            <a:fgClr>
              <a:srgbClr val="ff0000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15" name=""/>
          <p:cNvSpPr/>
          <p:nvPr/>
        </p:nvSpPr>
        <p:spPr>
          <a:xfrm>
            <a:off x="4564800" y="3241800"/>
            <a:ext cx="2098800" cy="216000"/>
          </a:xfrm>
          <a:prstGeom prst="rect">
            <a:avLst/>
          </a:prstGeom>
          <a:noFill/>
          <a:ln w="9000" cap="flat" cmpd="sng">
            <a:noFill/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0" rIns="0" tIns="0" bIns="0" wrap="none">
            <a:spAutoFit/>
          </a:bodyPr>
          <a:lstStyle/>
          <a:p>
            <a:pPr algn="l" indent="0" marL="0" marR="0">
              <a:lnSpc>
                <a:spcPts val="1896"/>
              </a:lnSpc>
            </a:pPr>
            <a:r>
              <a:rPr lang="en-US" altLang="ja-JP" b="1" sz="1500" spc="0">
                <a:latin typeface="ＭＳ 明朝"/>
                <a:ea typeface="ＭＳ 明朝"/>
              </a:rPr>
              <a:t>ファイルメニューを出す</a:t>
            </a:r>
            <a:endParaRPr lang="en-US" altLang="ja-JP"/>
          </a:p>
        </p:txBody>
      </p:sp>
      <p:sp>
        <p:nvSpPr>
          <p:cNvPr id="16" name=""/>
          <p:cNvSpPr/>
          <p:nvPr/>
        </p:nvSpPr>
        <p:spPr>
          <a:xfrm>
            <a:off x="4564800" y="6321600"/>
            <a:ext cx="1717200" cy="216000"/>
          </a:xfrm>
          <a:prstGeom prst="rect">
            <a:avLst/>
          </a:prstGeom>
          <a:noFill/>
          <a:ln w="9000" cap="flat" cmpd="sng">
            <a:noFill/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0" rIns="0" tIns="0" bIns="0" wrap="none">
            <a:spAutoFit/>
          </a:bodyPr>
          <a:lstStyle/>
          <a:p>
            <a:pPr algn="l" indent="0" marL="0" marR="0">
              <a:lnSpc>
                <a:spcPts val="1896"/>
              </a:lnSpc>
            </a:pPr>
            <a:r>
              <a:rPr lang="en-US" altLang="ja-JP" b="1" sz="1500" spc="0">
                <a:latin typeface="ＭＳ 明朝"/>
                <a:ea typeface="ＭＳ 明朝"/>
              </a:rPr>
              <a:t>ファイルを呼び出す</a:t>
            </a:r>
            <a:endParaRPr lang="en-US" altLang="ja-JP"/>
          </a:p>
        </p:txBody>
      </p:sp>
      <p:sp>
        <p:nvSpPr>
          <p:cNvPr id="17" name="rect 16"/>
          <p:cNvSpPr/>
          <p:nvPr/>
        </p:nvSpPr>
        <p:spPr>
          <a:xfrm>
            <a:off x="4887000" y="2498400"/>
            <a:ext cx="190800" cy="216000"/>
          </a:xfrm>
          <a:prstGeom prst="rect">
            <a:avLst/>
          </a:prstGeom>
          <a:pattFill prst="pct25">
            <a:fgClr>
              <a:srgbClr val="00ffff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18" name="rect 17"/>
          <p:cNvSpPr/>
          <p:nvPr/>
        </p:nvSpPr>
        <p:spPr>
          <a:xfrm>
            <a:off x="4875300" y="2203200"/>
            <a:ext cx="234900" cy="216000"/>
          </a:xfrm>
          <a:prstGeom prst="rect">
            <a:avLst/>
          </a:prstGeom>
          <a:pattFill prst="pct25">
            <a:fgClr>
              <a:srgbClr val="ffff00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grpSp>
        <p:nvGrpSpPr>
          <p:cNvPr id="19" name="グループ化18"/>
          <p:cNvGrpSpPr/>
          <p:nvPr/>
        </p:nvGrpSpPr>
        <p:grpSpPr>
          <a:xfrm>
            <a:off x="4639500" y="6579000"/>
            <a:ext cx="475200" cy="218700"/>
            <a:chOff x="4639500" y="6579000"/>
            <a:chExt cx="475200" cy="218700"/>
          </a:xfrm>
        </p:grpSpPr>
        <p:sp>
          <p:nvSpPr>
            <p:cNvPr id="20" name="line 19"/>
            <p:cNvSpPr/>
            <p:nvPr/>
          </p:nvSpPr>
          <p:spPr>
            <a:xfrm>
              <a:off x="4851000" y="6581700"/>
              <a:ext cx="0" cy="216000"/>
            </a:xfrm>
            <a:prstGeom prst="line">
              <a:avLst/>
            </a:prstGeom>
            <a:noFill/>
            <a:ln w="3600" cap="flat" cmpd="sng">
              <a:solidFill>
                <a:srgbClr val="000000"/>
              </a:solidFill>
              <a:prstDash val="solid"/>
              <a:round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rot="0" anchor="t" anchorCtr="0" lIns="90900" rIns="90900" tIns="45000" bIns="45000" wrap="square"/>
            <a:lstStyle/>
            <a:p>
              <a:pPr algn="ctr"/>
              <a:endParaRPr lang="en-US" altLang="ja-JP"/>
            </a:p>
          </p:txBody>
        </p:sp>
        <p:sp>
          <p:nvSpPr>
            <p:cNvPr id="21" name="フリーフォーム20"/>
            <p:cNvSpPr/>
            <p:nvPr/>
          </p:nvSpPr>
          <p:spPr>
            <a:xfrm>
              <a:off x="4781700" y="6631200"/>
              <a:ext cx="137700" cy="166500"/>
            </a:xfrm>
            <a:custGeom>
              <a:pathLst>
                <a:path w="153" h="185">
                  <a:moveTo>
                    <a:pt x="0" y="0"/>
                  </a:moveTo>
                  <a:lnTo>
                    <a:pt x="77" y="185"/>
                  </a:lnTo>
                  <a:lnTo>
                    <a:pt x="153" y="0"/>
                  </a:lnTo>
                </a:path>
              </a:pathLst>
            </a:custGeom>
            <a:noFill/>
            <a:ln w="3600" cap="flat" cmpd="sng">
              <a:solidFill>
                <a:srgbClr val="000000"/>
              </a:solidFill>
              <a:prstDash val="solid"/>
              <a:miter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rot="0" anchor="t" anchorCtr="0" lIns="90900" rIns="90900" tIns="45000" bIns="45000" wrap="square"/>
            <a:lstStyle/>
            <a:p>
              <a:pPr algn="ctr"/>
              <a:endParaRPr lang="en-US" altLang="ja-JP"/>
            </a:p>
          </p:txBody>
        </p:sp>
        <p:sp>
          <p:nvSpPr>
            <p:cNvPr id="22" name=""/>
            <p:cNvSpPr/>
            <p:nvPr/>
          </p:nvSpPr>
          <p:spPr>
            <a:xfrm>
              <a:off x="4639500" y="6579000"/>
              <a:ext cx="475200" cy="216000"/>
            </a:xfrm>
            <a:prstGeom prst="rect">
              <a:avLst/>
            </a:prstGeom>
            <a:noFill/>
            <a:ln w="9000" cap="flat" cmpd="sng">
              <a:noFill/>
              <a:prstDash val="solid"/>
              <a:round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rot="0" anchor="t" anchorCtr="0" lIns="0" rIns="0" tIns="0" bIns="0" wrap="none">
              <a:spAutoFit/>
            </a:bodyPr>
            <a:lstStyle/>
            <a:p>
              <a:pPr algn="l" indent="0" marL="0" marR="0">
                <a:lnSpc>
                  <a:spcPts val="1896"/>
                </a:lnSpc>
              </a:pPr>
              <a:r>
                <a:rPr lang="en-US" altLang="ja-JP" b="1" sz="1500" spc="0">
                  <a:latin typeface="Times New Roman"/>
                  <a:ea typeface="Times New Roman"/>
                </a:rPr>
                <a:t>[</a:t>
              </a:r>
              <a:r>
                <a:rPr lang="en-US" altLang="ja-JP" b="1" sz="1500" spc="0">
                  <a:latin typeface="ＭＳ 明朝"/>
                  <a:ea typeface="ＭＳ 明朝"/>
                </a:rPr>
                <a:t> 　 </a:t>
              </a:r>
              <a:r>
                <a:rPr lang="en-US" altLang="ja-JP" b="1" sz="1500" spc="0">
                  <a:latin typeface="Times New Roman"/>
                  <a:ea typeface="Times New Roman"/>
                </a:rPr>
                <a:t>]</a:t>
              </a:r>
              <a:endParaRPr lang="en-US" altLang="ja-JP"/>
            </a:p>
          </p:txBody>
        </p:sp>
      </p:grpSp>
      <p:grpSp>
        <p:nvGrpSpPr>
          <p:cNvPr id="23" name="グループ化22"/>
          <p:cNvGrpSpPr/>
          <p:nvPr/>
        </p:nvGrpSpPr>
        <p:grpSpPr>
          <a:xfrm>
            <a:off x="5208300" y="6581700"/>
            <a:ext cx="475200" cy="241200"/>
            <a:chOff x="5208300" y="6581700"/>
            <a:chExt cx="475200" cy="241200"/>
          </a:xfrm>
        </p:grpSpPr>
        <p:grpSp>
          <p:nvGrpSpPr>
            <p:cNvPr id="24" name="グループ化23"/>
            <p:cNvGrpSpPr/>
            <p:nvPr/>
          </p:nvGrpSpPr>
          <p:grpSpPr>
            <a:xfrm>
              <a:off x="5364900" y="6594300"/>
              <a:ext cx="137700" cy="228600"/>
              <a:chOff x="5364900" y="6594300"/>
              <a:chExt cx="137700" cy="228600"/>
            </a:xfrm>
          </p:grpSpPr>
          <p:sp>
            <p:nvSpPr>
              <p:cNvPr id="25" name="line 24"/>
              <p:cNvSpPr/>
              <p:nvPr/>
            </p:nvSpPr>
            <p:spPr>
              <a:xfrm>
                <a:off x="5433300" y="6606900"/>
                <a:ext cx="0" cy="216000"/>
              </a:xfrm>
              <a:prstGeom prst="line">
                <a:avLst/>
              </a:prstGeom>
              <a:noFill/>
              <a:ln w="3600" cap="flat" cmpd="sng">
                <a:solidFill>
                  <a:srgbClr val="000000"/>
                </a:solidFill>
                <a:prstDash val="solid"/>
                <a:round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rot="0" anchor="t" anchorCtr="0" lIns="90900" rIns="90900" tIns="45000" bIns="45000" wrap="square"/>
              <a:lstStyle/>
              <a:p>
                <a:pPr algn="ctr"/>
                <a:endParaRPr lang="en-US" altLang="ja-JP"/>
              </a:p>
            </p:txBody>
          </p:sp>
          <p:sp>
            <p:nvSpPr>
              <p:cNvPr id="26" name="フリーフォーム25"/>
              <p:cNvSpPr/>
              <p:nvPr/>
            </p:nvSpPr>
            <p:spPr>
              <a:xfrm>
                <a:off x="5364900" y="6594300"/>
                <a:ext cx="137700" cy="166500"/>
              </a:xfrm>
              <a:custGeom>
                <a:pathLst>
                  <a:path w="153" h="185">
                    <a:moveTo>
                      <a:pt x="153" y="185"/>
                    </a:moveTo>
                    <a:lnTo>
                      <a:pt x="76" y="0"/>
                    </a:lnTo>
                    <a:lnTo>
                      <a:pt x="0" y="185"/>
                    </a:lnTo>
                  </a:path>
                </a:pathLst>
              </a:custGeom>
              <a:noFill/>
              <a:ln w="3600" cap="flat" cmpd="sng">
                <a:solidFill>
                  <a:srgbClr val="000000"/>
                </a:solidFill>
                <a:prstDash val="solid"/>
                <a:miter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rot="0" anchor="t" anchorCtr="0" lIns="90900" rIns="90900" tIns="45000" bIns="45000" wrap="square"/>
              <a:lstStyle/>
              <a:p>
                <a:pPr algn="ctr"/>
                <a:endParaRPr lang="en-US" altLang="ja-JP"/>
              </a:p>
            </p:txBody>
          </p:sp>
        </p:grpSp>
        <p:sp>
          <p:nvSpPr>
            <p:cNvPr id="27" name=""/>
            <p:cNvSpPr/>
            <p:nvPr/>
          </p:nvSpPr>
          <p:spPr>
            <a:xfrm>
              <a:off x="5208300" y="6581700"/>
              <a:ext cx="475200" cy="216000"/>
            </a:xfrm>
            <a:prstGeom prst="rect">
              <a:avLst/>
            </a:prstGeom>
            <a:noFill/>
            <a:ln w="9000" cap="flat" cmpd="sng">
              <a:noFill/>
              <a:prstDash val="solid"/>
              <a:round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rot="0" anchor="t" anchorCtr="0" lIns="0" rIns="0" tIns="0" bIns="0" wrap="none">
              <a:spAutoFit/>
            </a:bodyPr>
            <a:lstStyle/>
            <a:p>
              <a:pPr algn="l" indent="0" marL="0" marR="0">
                <a:lnSpc>
                  <a:spcPts val="1896"/>
                </a:lnSpc>
              </a:pPr>
              <a:r>
                <a:rPr lang="en-US" altLang="ja-JP" b="1" sz="1500" spc="0">
                  <a:latin typeface="Times New Roman"/>
                  <a:ea typeface="Times New Roman"/>
                </a:rPr>
                <a:t>[</a:t>
              </a:r>
              <a:r>
                <a:rPr lang="en-US" altLang="ja-JP" b="1" sz="1500" spc="0">
                  <a:latin typeface="ＭＳ 明朝"/>
                  <a:ea typeface="ＭＳ 明朝"/>
                </a:rPr>
                <a:t>  　</a:t>
              </a:r>
              <a:r>
                <a:rPr lang="en-US" altLang="ja-JP" b="1" sz="1500" spc="0">
                  <a:latin typeface="Times New Roman"/>
                  <a:ea typeface="Times New Roman"/>
                </a:rPr>
                <a:t>]</a:t>
              </a:r>
              <a:endParaRPr lang="en-US" altLang="ja-JP"/>
            </a:p>
          </p:txBody>
        </p:sp>
      </p:grpSp>
      <p:sp>
        <p:nvSpPr>
          <p:cNvPr id="28" name=""/>
          <p:cNvSpPr/>
          <p:nvPr/>
        </p:nvSpPr>
        <p:spPr>
          <a:xfrm>
            <a:off x="5813100" y="6616800"/>
            <a:ext cx="572400" cy="216000"/>
          </a:xfrm>
          <a:prstGeom prst="rect">
            <a:avLst/>
          </a:prstGeom>
          <a:noFill/>
          <a:ln w="9000" cap="flat" cmpd="sng">
            <a:noFill/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0" rIns="0" tIns="0" bIns="0" wrap="none">
            <a:spAutoFit/>
          </a:bodyPr>
          <a:lstStyle/>
          <a:p>
            <a:pPr algn="l" indent="0" marL="0" marR="0">
              <a:lnSpc>
                <a:spcPts val="1896"/>
              </a:lnSpc>
            </a:pPr>
            <a:r>
              <a:rPr lang="en-US" altLang="ja-JP" b="1" sz="1500" spc="0">
                <a:latin typeface="ＭＳ 明朝"/>
                <a:ea typeface="ＭＳ 明朝"/>
              </a:rPr>
              <a:t>を押し</a:t>
            </a:r>
            <a:endParaRPr lang="en-US" altLang="ja-JP"/>
          </a:p>
        </p:txBody>
      </p:sp>
      <p:sp>
        <p:nvSpPr>
          <p:cNvPr id="29" name=""/>
          <p:cNvSpPr/>
          <p:nvPr/>
        </p:nvSpPr>
        <p:spPr>
          <a:xfrm>
            <a:off x="4670100" y="6892200"/>
            <a:ext cx="2149200" cy="216000"/>
          </a:xfrm>
          <a:prstGeom prst="rect">
            <a:avLst/>
          </a:prstGeom>
          <a:noFill/>
          <a:ln w="9000" cap="flat" cmpd="sng">
            <a:noFill/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0" rIns="0" tIns="0" bIns="0" wrap="none">
            <a:spAutoFit/>
          </a:bodyPr>
          <a:lstStyle/>
          <a:p>
            <a:pPr algn="l" indent="0" marL="0" marR="0">
              <a:lnSpc>
                <a:spcPts val="1896"/>
              </a:lnSpc>
            </a:pPr>
            <a:r>
              <a:rPr lang="en-US" altLang="ja-JP" b="1" sz="1500" spc="0">
                <a:latin typeface="Times New Roman"/>
                <a:ea typeface="Times New Roman"/>
              </a:rPr>
              <a:t>[Open</a:t>
            </a:r>
            <a:r>
              <a:rPr lang="en-US" altLang="ja-JP" b="1" sz="1500" spc="0">
                <a:latin typeface="ＭＳ 明朝"/>
                <a:ea typeface="ＭＳ 明朝"/>
              </a:rPr>
              <a:t> </a:t>
            </a:r>
            <a:r>
              <a:rPr lang="en-US" altLang="ja-JP" b="1" sz="1500" spc="0">
                <a:latin typeface="Times New Roman"/>
                <a:ea typeface="Times New Roman"/>
              </a:rPr>
              <a:t>in</a:t>
            </a:r>
            <a:r>
              <a:rPr lang="en-US" altLang="ja-JP" b="1" sz="1500" spc="0">
                <a:latin typeface="ＭＳ 明朝"/>
                <a:ea typeface="ＭＳ 明朝"/>
              </a:rPr>
              <a:t> </a:t>
            </a:r>
            <a:r>
              <a:rPr lang="en-US" altLang="ja-JP" b="1" sz="1500" spc="0">
                <a:latin typeface="Times New Roman"/>
                <a:ea typeface="Times New Roman"/>
              </a:rPr>
              <a:t>Editor]</a:t>
            </a:r>
            <a:r>
              <a:rPr lang="en-US" altLang="ja-JP" b="1" sz="1500" spc="0">
                <a:latin typeface="ＭＳ 明朝"/>
                <a:ea typeface="ＭＳ 明朝"/>
              </a:rPr>
              <a:t>　を選択</a:t>
            </a:r>
            <a:endParaRPr lang="en-US" altLang="ja-JP"/>
          </a:p>
        </p:txBody>
      </p:sp>
      <p:sp>
        <p:nvSpPr>
          <p:cNvPr id="30" name="フリーフォーム29"/>
          <p:cNvSpPr/>
          <p:nvPr/>
        </p:nvSpPr>
        <p:spPr>
          <a:xfrm>
            <a:off x="4005900" y="1678500"/>
            <a:ext cx="370800" cy="455400"/>
          </a:xfrm>
          <a:custGeom>
            <a:pathLst>
              <a:path w="412" h="506">
                <a:moveTo>
                  <a:pt x="12" y="0"/>
                </a:moveTo>
                <a:lnTo>
                  <a:pt x="412" y="0"/>
                </a:lnTo>
                <a:lnTo>
                  <a:pt x="412" y="506"/>
                </a:lnTo>
                <a:lnTo>
                  <a:pt x="153" y="506"/>
                </a:lnTo>
                <a:lnTo>
                  <a:pt x="153" y="223"/>
                </a:lnTo>
                <a:lnTo>
                  <a:pt x="0" y="223"/>
                </a:lnTo>
                <a:lnTo>
                  <a:pt x="0" y="12"/>
                </a:lnTo>
              </a:path>
            </a:pathLst>
          </a:custGeom>
          <a:pattFill prst="lgConfetti">
            <a:fgClr>
              <a:srgbClr val="ff0000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31" name=""/>
          <p:cNvSpPr/>
          <p:nvPr/>
        </p:nvSpPr>
        <p:spPr>
          <a:xfrm>
            <a:off x="5104800" y="4612500"/>
            <a:ext cx="867600" cy="216000"/>
          </a:xfrm>
          <a:prstGeom prst="rect">
            <a:avLst/>
          </a:prstGeom>
          <a:noFill/>
          <a:ln w="9000" cap="flat" cmpd="sng">
            <a:noFill/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0" rIns="0" tIns="0" bIns="0" wrap="none">
            <a:spAutoFit/>
          </a:bodyPr>
          <a:lstStyle/>
          <a:p>
            <a:pPr algn="l" indent="0" marL="0" marR="0">
              <a:lnSpc>
                <a:spcPts val="1896"/>
              </a:lnSpc>
            </a:pPr>
            <a:r>
              <a:rPr lang="en-US" altLang="ja-JP" b="1" sz="1500" spc="0">
                <a:latin typeface="Times New Roman"/>
                <a:ea typeface="Times New Roman"/>
              </a:rPr>
              <a:t>[ALT]+[F]</a:t>
            </a:r>
            <a:endParaRPr lang="en-US" altLang="ja-JP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0" y="2721600"/>
            <a:ext cx="5038200" cy="3513600"/>
          </a:xfrm>
          <a:prstGeom prst="rect">
            <a:avLst/>
          </a:prstGeom>
        </p:spPr>
      </p:pic>
      <p:pic>
        <p:nvPicPr>
          <p:cNvPr id="2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0" y="336600"/>
            <a:ext cx="6707700" cy="2068200"/>
          </a:xfrm>
          <a:prstGeom prst="rect">
            <a:avLst/>
          </a:prstGeom>
        </p:spPr>
      </p:pic>
      <p:sp>
        <p:nvSpPr>
          <p:cNvPr id="3" name="rect 2"/>
          <p:cNvSpPr/>
          <p:nvPr/>
        </p:nvSpPr>
        <p:spPr>
          <a:xfrm>
            <a:off x="4876200" y="2032200"/>
            <a:ext cx="190800" cy="216000"/>
          </a:xfrm>
          <a:prstGeom prst="rect">
            <a:avLst/>
          </a:prstGeom>
          <a:pattFill prst="pct25">
            <a:fgClr>
              <a:srgbClr val="00ffff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4" name="rect 3"/>
          <p:cNvSpPr/>
          <p:nvPr/>
        </p:nvSpPr>
        <p:spPr>
          <a:xfrm>
            <a:off x="4864500" y="1737000"/>
            <a:ext cx="234900" cy="216000"/>
          </a:xfrm>
          <a:prstGeom prst="rect">
            <a:avLst/>
          </a:prstGeom>
          <a:pattFill prst="pct25">
            <a:fgClr>
              <a:srgbClr val="ffff00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5" name="rect 4"/>
          <p:cNvSpPr/>
          <p:nvPr/>
        </p:nvSpPr>
        <p:spPr>
          <a:xfrm>
            <a:off x="748800" y="6488100"/>
            <a:ext cx="418500" cy="216000"/>
          </a:xfrm>
          <a:prstGeom prst="rect">
            <a:avLst/>
          </a:prstGeom>
          <a:pattFill prst="pct25">
            <a:fgClr>
              <a:srgbClr val="00ffff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sp>
        <p:nvSpPr>
          <p:cNvPr id="6" name="rect 5"/>
          <p:cNvSpPr/>
          <p:nvPr/>
        </p:nvSpPr>
        <p:spPr>
          <a:xfrm>
            <a:off x="187200" y="6489000"/>
            <a:ext cx="397800" cy="216000"/>
          </a:xfrm>
          <a:prstGeom prst="rect">
            <a:avLst/>
          </a:prstGeom>
          <a:pattFill prst="pct25">
            <a:fgClr>
              <a:srgbClr val="ffff00"/>
            </a:fgClr>
            <a:bgClr>
              <a:srgbClr val="ffffff">
                <a:alpha val="0"/>
              </a:srgbClr>
            </a:bgClr>
          </a:pattFill>
          <a:ln w="3600" cap="flat" cmpd="sng">
            <a:solidFill>
              <a:srgbClr val="000000"/>
            </a:solidFill>
            <a:prstDash val="solid"/>
            <a:miter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90900" rIns="90900" tIns="45000" bIns="45000" wrap="square"/>
          <a:lstStyle/>
          <a:p>
            <a:pPr algn="ctr"/>
            <a:endParaRPr lang="en-US" altLang="ja-JP"/>
          </a:p>
        </p:txBody>
      </p:sp>
      <p:grpSp>
        <p:nvGrpSpPr>
          <p:cNvPr id="7" name="グループ化6"/>
          <p:cNvGrpSpPr/>
          <p:nvPr/>
        </p:nvGrpSpPr>
        <p:grpSpPr>
          <a:xfrm>
            <a:off x="153900" y="6465600"/>
            <a:ext cx="475200" cy="218700"/>
            <a:chOff x="153900" y="6465600"/>
            <a:chExt cx="475200" cy="218700"/>
          </a:xfrm>
        </p:grpSpPr>
        <p:sp>
          <p:nvSpPr>
            <p:cNvPr id="8" name="line 7"/>
            <p:cNvSpPr/>
            <p:nvPr/>
          </p:nvSpPr>
          <p:spPr>
            <a:xfrm>
              <a:off x="365400" y="6468300"/>
              <a:ext cx="0" cy="216000"/>
            </a:xfrm>
            <a:prstGeom prst="line">
              <a:avLst/>
            </a:prstGeom>
            <a:noFill/>
            <a:ln w="3600" cap="flat" cmpd="sng">
              <a:solidFill>
                <a:srgbClr val="000000"/>
              </a:solidFill>
              <a:prstDash val="solid"/>
              <a:round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rot="0" anchor="t" anchorCtr="0" lIns="90900" rIns="90900" tIns="45000" bIns="45000" wrap="square"/>
            <a:lstStyle/>
            <a:p>
              <a:pPr algn="ctr"/>
              <a:endParaRPr lang="en-US" altLang="ja-JP"/>
            </a:p>
          </p:txBody>
        </p:sp>
        <p:sp>
          <p:nvSpPr>
            <p:cNvPr id="9" name="フリーフォーム8"/>
            <p:cNvSpPr/>
            <p:nvPr/>
          </p:nvSpPr>
          <p:spPr>
            <a:xfrm>
              <a:off x="296100" y="6517800"/>
              <a:ext cx="137700" cy="166500"/>
            </a:xfrm>
            <a:custGeom>
              <a:pathLst>
                <a:path w="153" h="185">
                  <a:moveTo>
                    <a:pt x="0" y="0"/>
                  </a:moveTo>
                  <a:lnTo>
                    <a:pt x="77" y="185"/>
                  </a:lnTo>
                  <a:lnTo>
                    <a:pt x="153" y="0"/>
                  </a:lnTo>
                </a:path>
              </a:pathLst>
            </a:custGeom>
            <a:noFill/>
            <a:ln w="3600" cap="flat" cmpd="sng">
              <a:solidFill>
                <a:srgbClr val="000000"/>
              </a:solidFill>
              <a:prstDash val="solid"/>
              <a:miter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rot="0" anchor="t" anchorCtr="0" lIns="90900" rIns="90900" tIns="45000" bIns="45000" wrap="square"/>
            <a:lstStyle/>
            <a:p>
              <a:pPr algn="ctr"/>
              <a:endParaRPr lang="en-US" altLang="ja-JP"/>
            </a:p>
          </p:txBody>
        </p:sp>
        <p:sp>
          <p:nvSpPr>
            <p:cNvPr id="10" name=""/>
            <p:cNvSpPr/>
            <p:nvPr/>
          </p:nvSpPr>
          <p:spPr>
            <a:xfrm>
              <a:off x="153900" y="6465600"/>
              <a:ext cx="475200" cy="216000"/>
            </a:xfrm>
            <a:prstGeom prst="rect">
              <a:avLst/>
            </a:prstGeom>
            <a:noFill/>
            <a:ln w="9000" cap="flat" cmpd="sng">
              <a:noFill/>
              <a:prstDash val="solid"/>
              <a:round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rot="0" anchor="t" anchorCtr="0" lIns="0" rIns="0" tIns="0" bIns="0" wrap="none">
              <a:spAutoFit/>
            </a:bodyPr>
            <a:lstStyle/>
            <a:p>
              <a:pPr algn="l" indent="0" marL="0" marR="0">
                <a:lnSpc>
                  <a:spcPts val="1896"/>
                </a:lnSpc>
              </a:pPr>
              <a:r>
                <a:rPr lang="en-US" altLang="ja-JP" b="1" sz="1500" spc="0">
                  <a:latin typeface="Times New Roman"/>
                  <a:ea typeface="Times New Roman"/>
                </a:rPr>
                <a:t>[</a:t>
              </a:r>
              <a:r>
                <a:rPr lang="en-US" altLang="ja-JP" b="1" sz="1500" spc="0">
                  <a:latin typeface="ＭＳ 明朝"/>
                  <a:ea typeface="ＭＳ 明朝"/>
                </a:rPr>
                <a:t> 　 </a:t>
              </a:r>
              <a:r>
                <a:rPr lang="en-US" altLang="ja-JP" b="1" sz="1500" spc="0">
                  <a:latin typeface="Times New Roman"/>
                  <a:ea typeface="Times New Roman"/>
                </a:rPr>
                <a:t>]</a:t>
              </a:r>
              <a:endParaRPr lang="en-US" altLang="ja-JP"/>
            </a:p>
          </p:txBody>
        </p:sp>
      </p:grpSp>
      <p:grpSp>
        <p:nvGrpSpPr>
          <p:cNvPr id="11" name="グループ化10"/>
          <p:cNvGrpSpPr/>
          <p:nvPr/>
        </p:nvGrpSpPr>
        <p:grpSpPr>
          <a:xfrm>
            <a:off x="722700" y="6468300"/>
            <a:ext cx="475200" cy="241200"/>
            <a:chOff x="722700" y="6468300"/>
            <a:chExt cx="475200" cy="241200"/>
          </a:xfrm>
        </p:grpSpPr>
        <p:grpSp>
          <p:nvGrpSpPr>
            <p:cNvPr id="12" name="グループ化11"/>
            <p:cNvGrpSpPr/>
            <p:nvPr/>
          </p:nvGrpSpPr>
          <p:grpSpPr>
            <a:xfrm>
              <a:off x="879300" y="6480900"/>
              <a:ext cx="137700" cy="228600"/>
              <a:chOff x="879300" y="6480900"/>
              <a:chExt cx="137700" cy="228600"/>
            </a:xfrm>
          </p:grpSpPr>
          <p:sp>
            <p:nvSpPr>
              <p:cNvPr id="13" name="line 12"/>
              <p:cNvSpPr/>
              <p:nvPr/>
            </p:nvSpPr>
            <p:spPr>
              <a:xfrm>
                <a:off x="947700" y="6493500"/>
                <a:ext cx="0" cy="216000"/>
              </a:xfrm>
              <a:prstGeom prst="line">
                <a:avLst/>
              </a:prstGeom>
              <a:noFill/>
              <a:ln w="3600" cap="flat" cmpd="sng">
                <a:solidFill>
                  <a:srgbClr val="000000"/>
                </a:solidFill>
                <a:prstDash val="solid"/>
                <a:round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rot="0" anchor="t" anchorCtr="0" lIns="90900" rIns="90900" tIns="45000" bIns="45000" wrap="square"/>
              <a:lstStyle/>
              <a:p>
                <a:pPr algn="ctr"/>
                <a:endParaRPr lang="en-US" altLang="ja-JP"/>
              </a:p>
            </p:txBody>
          </p:sp>
          <p:sp>
            <p:nvSpPr>
              <p:cNvPr id="14" name="フリーフォーム13"/>
              <p:cNvSpPr/>
              <p:nvPr/>
            </p:nvSpPr>
            <p:spPr>
              <a:xfrm>
                <a:off x="879300" y="6480900"/>
                <a:ext cx="137700" cy="166500"/>
              </a:xfrm>
              <a:custGeom>
                <a:pathLst>
                  <a:path w="153" h="185">
                    <a:moveTo>
                      <a:pt x="153" y="185"/>
                    </a:moveTo>
                    <a:lnTo>
                      <a:pt x="76" y="0"/>
                    </a:lnTo>
                    <a:lnTo>
                      <a:pt x="0" y="185"/>
                    </a:lnTo>
                  </a:path>
                </a:pathLst>
              </a:custGeom>
              <a:noFill/>
              <a:ln w="3600" cap="flat" cmpd="sng">
                <a:solidFill>
                  <a:srgbClr val="000000"/>
                </a:solidFill>
                <a:prstDash val="solid"/>
                <a:miter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rot="0" anchor="t" anchorCtr="0" lIns="90900" rIns="90900" tIns="45000" bIns="45000" wrap="square"/>
              <a:lstStyle/>
              <a:p>
                <a:pPr algn="ctr"/>
                <a:endParaRPr lang="en-US" altLang="ja-JP"/>
              </a:p>
            </p:txBody>
          </p:sp>
        </p:grpSp>
        <p:sp>
          <p:nvSpPr>
            <p:cNvPr id="15" name=""/>
            <p:cNvSpPr/>
            <p:nvPr/>
          </p:nvSpPr>
          <p:spPr>
            <a:xfrm>
              <a:off x="722700" y="6468300"/>
              <a:ext cx="475200" cy="216000"/>
            </a:xfrm>
            <a:prstGeom prst="rect">
              <a:avLst/>
            </a:prstGeom>
            <a:noFill/>
            <a:ln w="9000" cap="flat" cmpd="sng">
              <a:noFill/>
              <a:prstDash val="solid"/>
              <a:round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rot="0" anchor="t" anchorCtr="0" lIns="0" rIns="0" tIns="0" bIns="0" wrap="none">
              <a:spAutoFit/>
            </a:bodyPr>
            <a:lstStyle/>
            <a:p>
              <a:pPr algn="l" indent="0" marL="0" marR="0">
                <a:lnSpc>
                  <a:spcPts val="1896"/>
                </a:lnSpc>
              </a:pPr>
              <a:r>
                <a:rPr lang="en-US" altLang="ja-JP" b="1" sz="1500" spc="0">
                  <a:latin typeface="Times New Roman"/>
                  <a:ea typeface="Times New Roman"/>
                </a:rPr>
                <a:t>[</a:t>
              </a:r>
              <a:r>
                <a:rPr lang="en-US" altLang="ja-JP" b="1" sz="1500" spc="0">
                  <a:latin typeface="ＭＳ 明朝"/>
                  <a:ea typeface="ＭＳ 明朝"/>
                </a:rPr>
                <a:t>  　</a:t>
              </a:r>
              <a:r>
                <a:rPr lang="en-US" altLang="ja-JP" b="1" sz="1500" spc="0">
                  <a:latin typeface="Times New Roman"/>
                  <a:ea typeface="Times New Roman"/>
                </a:rPr>
                <a:t>]</a:t>
              </a:r>
              <a:endParaRPr lang="en-US" altLang="ja-JP"/>
            </a:p>
          </p:txBody>
        </p:sp>
      </p:grpSp>
      <p:sp>
        <p:nvSpPr>
          <p:cNvPr id="16" name=""/>
          <p:cNvSpPr/>
          <p:nvPr/>
        </p:nvSpPr>
        <p:spPr>
          <a:xfrm>
            <a:off x="1315800" y="6480000"/>
            <a:ext cx="1908000" cy="216000"/>
          </a:xfrm>
          <a:prstGeom prst="rect">
            <a:avLst/>
          </a:prstGeom>
          <a:noFill/>
          <a:ln w="9000" cap="flat" cmpd="sng">
            <a:noFill/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0" rIns="0" tIns="0" bIns="0" wrap="none">
            <a:spAutoFit/>
          </a:bodyPr>
          <a:lstStyle/>
          <a:p>
            <a:pPr algn="l" indent="0" marL="0" marR="0">
              <a:lnSpc>
                <a:spcPts val="1896"/>
              </a:lnSpc>
            </a:pPr>
            <a:r>
              <a:rPr lang="en-US" altLang="ja-JP" b="1" sz="1500" spc="0">
                <a:latin typeface="ＭＳ 明朝"/>
                <a:ea typeface="ＭＳ 明朝"/>
              </a:rPr>
              <a:t>キーでファイルを選択</a:t>
            </a:r>
            <a:endParaRPr lang="en-US" altLang="ja-JP"/>
          </a:p>
        </p:txBody>
      </p:sp>
      <p:sp>
        <p:nvSpPr>
          <p:cNvPr id="17" name=""/>
          <p:cNvSpPr/>
          <p:nvPr/>
        </p:nvSpPr>
        <p:spPr>
          <a:xfrm>
            <a:off x="140400" y="6839100"/>
            <a:ext cx="5287500" cy="457200"/>
          </a:xfrm>
          <a:prstGeom prst="rect">
            <a:avLst/>
          </a:prstGeom>
          <a:noFill/>
          <a:ln w="9000" cap="flat" cmpd="sng">
            <a:noFill/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rot="0" anchor="t" anchorCtr="0" lIns="0" rIns="0" tIns="0" bIns="0" wrap="none">
            <a:spAutoFit/>
          </a:bodyPr>
          <a:lstStyle/>
          <a:p>
            <a:pPr algn="l" indent="0" marL="0" marR="0">
              <a:lnSpc>
                <a:spcPts val="1896"/>
              </a:lnSpc>
            </a:pPr>
            <a:r>
              <a:rPr lang="en-US" altLang="ja-JP" b="1" sz="1500" spc="0">
                <a:latin typeface="ＭＳ 明朝"/>
                <a:ea typeface="ＭＳ 明朝"/>
              </a:rPr>
              <a:t>注意）</a:t>
            </a:r>
            <a:r>
              <a:rPr lang="en-US" altLang="ja-JP" b="1" sz="1500" spc="0">
                <a:latin typeface="Times New Roman"/>
                <a:ea typeface="Times New Roman"/>
              </a:rPr>
              <a:t>NCVC</a:t>
            </a:r>
            <a:r>
              <a:rPr lang="en-US" altLang="ja-JP" b="1" sz="1500" spc="0">
                <a:latin typeface="ＭＳ 明朝"/>
                <a:ea typeface="ＭＳ 明朝"/>
              </a:rPr>
              <a:t>のファイル名の拡張子</a:t>
            </a:r>
            <a:r>
              <a:rPr lang="en-US" altLang="ja-JP" b="1" sz="1500" spc="0">
                <a:latin typeface="Times New Roman"/>
                <a:ea typeface="Times New Roman"/>
              </a:rPr>
              <a:t>[NCD]</a:t>
            </a:r>
            <a:r>
              <a:rPr lang="en-US" altLang="ja-JP" b="1" sz="1500" spc="0">
                <a:latin typeface="ＭＳ 明朝"/>
                <a:ea typeface="ＭＳ 明朝"/>
              </a:rPr>
              <a:t>は読み込まないので</a:t>
            </a:r>
            <a:endParaRPr lang="en-US" altLang="ja-JP"/>
          </a:p>
          <a:p>
            <a:pPr algn="l" indent="0" marL="0" marR="0">
              <a:lnSpc>
                <a:spcPts val="1896"/>
              </a:lnSpc>
            </a:pPr>
            <a:r>
              <a:rPr lang="en-US" altLang="ja-JP" b="1" sz="1500" spc="0">
                <a:latin typeface="ＭＳ 明朝"/>
                <a:ea typeface="ＭＳ 明朝"/>
              </a:rPr>
              <a:t>　　　</a:t>
            </a:r>
            <a:r>
              <a:rPr lang="en-US" altLang="ja-JP" b="1" sz="1500" spc="0">
                <a:latin typeface="Times New Roman"/>
                <a:ea typeface="Times New Roman"/>
              </a:rPr>
              <a:t>[CNC]</a:t>
            </a:r>
            <a:r>
              <a:rPr lang="en-US" altLang="ja-JP" b="1" sz="1500" spc="0">
                <a:latin typeface="ＭＳ 明朝"/>
                <a:ea typeface="ＭＳ 明朝"/>
              </a:rPr>
              <a:t>に変更する。</a:t>
            </a:r>
            <a:endParaRPr lang="en-US" altLang="ja-JP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Times New Roman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